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8" r:id="rId3"/>
    <p:sldMasterId id="214748367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72"/>
  </p:normalViewPr>
  <p:slideViewPr>
    <p:cSldViewPr snapToGrid="0">
      <p:cViewPr varScale="1">
        <p:scale>
          <a:sx n="112" d="100"/>
          <a:sy n="112" d="100"/>
        </p:scale>
        <p:origin x="8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41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10C706-EDC1-7E74-D422-FF6CDC9B3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B187B6-7F15-A5E2-87AB-8DBD858A89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61948-0806-8649-8E52-4E1F0DDEAAF7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2BCF5-6386-49A3-CC06-313D9D8F36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5823E-04A8-8411-B375-834E6008A2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76DC3-C14C-634A-999C-A92425BF8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73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4CBDC-1F9E-DC4B-B961-74FFC23EE91E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AF573-C67A-6F49-8B5A-C521072E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0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205F-63DC-5574-EF46-8C8FFE264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B872F-D998-0F14-8CC3-403B2CE96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5C795-3000-C7EF-860A-6A320FE9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36CCA-4A73-CD00-D608-3DFA58FA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B959C-C4B7-0060-8698-A3B31A3C8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77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A27-48F6-CB6F-57AD-3B45A5937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8012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71DA7-B7E1-CF9C-73AE-60709D7E3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5985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7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4861F-C114-263C-2040-EAEA4E02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FA947-9E93-A245-523F-E70BC97E8B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318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42D14C-ECC4-8983-D616-2A54971CB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318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9027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39710-A67E-ED9C-3924-81BEB84CC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EF606F-0142-6C63-04AF-B2714C097D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B32917-6CAD-1D4D-9551-631D46C59FC0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5190EE-1FCD-8283-61E0-89AB6344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7FBF4-3190-7D91-6225-C72A3A20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863A58-9DC7-2D4F-84C7-B80ABA8E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83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261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DBD1F-AB15-C88A-924D-6D31CDF52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AD3683-691C-0AD3-FFD1-26C4D2369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9EA20-8C9F-70E5-D734-D3AE4EEAD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0676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FC236-3BE8-1886-3875-5DFEDC3C2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84B95-C688-B082-3DB9-C6C4F6D79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5270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B53F-D5AA-25ED-2C6D-79834A06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D5E6B-E91D-49A9-9218-E2ADE4C0C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6367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304CD-A9C6-7BBE-7C1F-40FED7946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9AD90-2ACB-D608-63E6-1857A19A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516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3F7D9-B07E-CCFE-55BC-C6E1F48A2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D502B-F3ED-7E15-4045-499A06F27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C26C3-AC17-0DBA-E448-8D5055AD8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6642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0C74E-3224-C8D3-7945-76C18081F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761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3C8F-2089-445D-D9A1-38D3312C4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77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955FC-066D-32AA-4743-E6F363898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76E45-1645-BDF2-61E5-409141F47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4EA75-B000-69D3-9BD0-E362257E1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44AA2-E8B3-36B8-9D2C-24D55AAC9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43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051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65B8-3CF2-EDC9-E0AB-386CCA313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26EFF3-FA73-2330-23AD-2C68E1721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A5D9A-CFD1-B070-AB76-96B594C0A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7080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_Intr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C2AF96-3E9F-3BA4-EE0E-75FC17DCEF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2513" y="1414463"/>
            <a:ext cx="2976562" cy="39449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ADDE40F-44D6-D5CD-2BE8-AD20713D382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7525" y="1286867"/>
            <a:ext cx="6900863" cy="839639"/>
          </a:xfrm>
          <a:prstGeom prst="rect">
            <a:avLst/>
          </a:prstGeom>
        </p:spPr>
        <p:txBody>
          <a:bodyPr/>
          <a:lstStyle>
            <a:lvl1pPr>
              <a:buNone/>
              <a:defRPr sz="5400" b="1" i="0">
                <a:solidFill>
                  <a:srgbClr val="E62B1E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B38B196-9256-CA69-21C1-A316FCB93D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7530" y="2147771"/>
            <a:ext cx="6900863" cy="489103"/>
          </a:xfrm>
          <a:prstGeom prst="rect">
            <a:avLst/>
          </a:prstGeom>
        </p:spPr>
        <p:txBody>
          <a:bodyPr/>
          <a:lstStyle>
            <a:lvl1pPr>
              <a:buNone/>
              <a:defRPr sz="28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Professional 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A00EC4-73F4-567C-9A06-5C62FFB9A8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7525" y="2636838"/>
            <a:ext cx="6910388" cy="1616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sz="28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sz="24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sz="20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sz="20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quis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6EA47EA-3EC7-EB08-1CF8-F8B30EE148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7050" y="4870087"/>
            <a:ext cx="6900863" cy="638175"/>
          </a:xfrm>
          <a:prstGeom prst="rect">
            <a:avLst/>
          </a:prstGeom>
        </p:spPr>
        <p:txBody>
          <a:bodyPr/>
          <a:lstStyle>
            <a:lvl1pPr>
              <a:buNone/>
              <a:defRPr sz="4000" b="1" i="0">
                <a:solidFill>
                  <a:srgbClr val="E62B1E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Talk Title</a:t>
            </a:r>
          </a:p>
        </p:txBody>
      </p:sp>
    </p:spTree>
    <p:extLst>
      <p:ext uri="{BB962C8B-B14F-4D97-AF65-F5344CB8AC3E}">
        <p14:creationId xmlns:p14="http://schemas.microsoft.com/office/powerpoint/2010/main" val="2632487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_Intr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DC916B-1E83-BB1B-35E6-835917B559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69300" y="1350684"/>
            <a:ext cx="2984500" cy="39624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482561D-2C7A-1F3C-7B65-74B72F28D0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0676" y="3274844"/>
            <a:ext cx="6900863" cy="489103"/>
          </a:xfrm>
          <a:prstGeom prst="rect">
            <a:avLst/>
          </a:prstGeom>
        </p:spPr>
        <p:txBody>
          <a:bodyPr/>
          <a:lstStyle>
            <a:lvl1pPr>
              <a:buNone/>
              <a:defRPr sz="3600" b="1" i="0">
                <a:solidFill>
                  <a:srgbClr val="E62B1E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404BD34-4C2B-BC9F-8DDD-1240DC59BE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0681" y="3817111"/>
            <a:ext cx="6900863" cy="489103"/>
          </a:xfrm>
          <a:prstGeom prst="rect">
            <a:avLst/>
          </a:prstGeom>
        </p:spPr>
        <p:txBody>
          <a:bodyPr/>
          <a:lstStyle>
            <a:lvl1pPr>
              <a:buNone/>
              <a:defRPr sz="24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Professional 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BA0D2AB-C2A8-6CD3-AEE8-D230251476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0676" y="4338084"/>
            <a:ext cx="6910388" cy="10950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sz="28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sz="24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sz="20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sz="20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quis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040BDF1D-11AC-43B1-6234-41032420E6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350684"/>
            <a:ext cx="6900863" cy="638175"/>
          </a:xfrm>
          <a:prstGeom prst="rect">
            <a:avLst/>
          </a:prstGeom>
        </p:spPr>
        <p:txBody>
          <a:bodyPr/>
          <a:lstStyle>
            <a:lvl1pPr>
              <a:buNone/>
              <a:defRPr sz="54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Talk Title</a:t>
            </a:r>
          </a:p>
        </p:txBody>
      </p:sp>
    </p:spTree>
    <p:extLst>
      <p:ext uri="{BB962C8B-B14F-4D97-AF65-F5344CB8AC3E}">
        <p14:creationId xmlns:p14="http://schemas.microsoft.com/office/powerpoint/2010/main" val="344811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08F8F-BB01-1F90-5C10-5063B533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E1EBF-3FB5-E944-55B4-2687ABBE2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725AB-5934-CD67-70E8-DEDB13A1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83F7D-7491-0106-0EFE-6437B9ADC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0B488-E998-4660-08BD-27CD925F9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3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52B36-CEA2-9E62-1327-F1AD9D5F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181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0E464-A1B4-D98B-BAC4-84C8A5564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88019"/>
            <a:ext cx="5181600" cy="3688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F58F8-9773-4BE0-6112-602D33D59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88019"/>
            <a:ext cx="5181600" cy="3688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2C514-BCC1-403E-78E7-AAA1B9434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D32C08-7A9B-3B20-E748-13DB969A6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A73B3-965F-7FD7-7909-5C60DDB0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3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A0452-BC00-9792-7EC2-7B851C561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244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4689CA-9366-1998-A9A9-E98FF759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D08543-AAFB-9D21-7887-784CC056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830749-F207-EBF4-5AEA-ED3B13BB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5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BD24FE-A167-74AF-2736-647E82EAE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484576-D6D1-DE9A-366E-421316FF1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0B14D-ECCE-CBB3-4878-C059A195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6AB27-C4A0-34C8-B5BA-6C13A7121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78193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4E7415-0FA3-DA9F-9BF1-B17E7FB48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7B51A-D411-F14D-53F0-B45826B8F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0670"/>
            <a:ext cx="3932237" cy="31683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A3350-9C67-AABC-9412-238C9522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F59C-8D9F-D544-A790-B6BB8A5BD89F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58576-E64E-CA8A-B5BD-A4AB15928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07097-CA98-B055-F1AF-ABA6BAE4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2E682-4A6B-290F-F52E-FB5378252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C634C7-AAC8-9EE3-4B6D-AF1FEFAF1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7450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345A4-3EF2-0FD5-E06B-2D8F14008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DCCF3-3DB0-EB10-D48F-CD0676671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193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6E09AA-618D-2CF9-6A71-12A9AB99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88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E0414-BC3A-981E-EC15-62F72C847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08658"/>
            <a:ext cx="10515600" cy="356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BA76E-BB4B-FEAD-EF8D-FDA82AA449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4DF59C-8D9F-D544-A790-B6BB8A5BD89F}" type="datetimeFigureOut">
              <a:rPr lang="en-US" smtClean="0"/>
              <a:t>8/5/26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F3D08-5768-D680-61E2-933280679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CEA39-AD51-1B95-8FFD-CDB670D23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FEC978-6147-924B-AD9C-ACA1F85965F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4F1976-E637-6EB7-8EEA-DC74BC5B6D33}"/>
              </a:ext>
            </a:extLst>
          </p:cNvPr>
          <p:cNvSpPr/>
          <p:nvPr userDrawn="1"/>
        </p:nvSpPr>
        <p:spPr>
          <a:xfrm>
            <a:off x="0" y="0"/>
            <a:ext cx="12192000" cy="87464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41775C-E958-92D5-378C-DB24BD1187F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36100" y="179745"/>
            <a:ext cx="2755900" cy="69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0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F18AAA-C4D9-E3EB-0642-80EF3649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7B946-35E4-92AE-A791-411C0259D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90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485546-2E14-B4C9-8D9B-343BDFAF46F1}"/>
              </a:ext>
            </a:extLst>
          </p:cNvPr>
          <p:cNvSpPr/>
          <p:nvPr userDrawn="1"/>
        </p:nvSpPr>
        <p:spPr>
          <a:xfrm>
            <a:off x="0" y="5983357"/>
            <a:ext cx="12192000" cy="87464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E68FA9-E15A-838A-965A-D11338E17E7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36100" y="6083092"/>
            <a:ext cx="2755900" cy="69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5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4" r:id="rId5"/>
    <p:sldLayoutId id="2147483665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1BBBAC-0112-786D-7F1E-4715B7D1E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E1CC9-A61E-62C0-2012-AD4F106B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3F913D-69ED-130C-3E4D-7BC634C1759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909721" y="6175717"/>
            <a:ext cx="2108777" cy="5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2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  <p:sldLayoutId id="214748367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110E7F-6DD6-0D83-D553-DAB37B9BFC1E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00E391-D143-B723-AC76-8E30C133E9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50592" y="93733"/>
            <a:ext cx="2755900" cy="694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1FA5D2-8451-D98E-7DAE-F0979EFB42BB}"/>
              </a:ext>
            </a:extLst>
          </p:cNvPr>
          <p:cNvSpPr/>
          <p:nvPr userDrawn="1"/>
        </p:nvSpPr>
        <p:spPr>
          <a:xfrm>
            <a:off x="1" y="6261100"/>
            <a:ext cx="12191999" cy="596900"/>
          </a:xfrm>
          <a:prstGeom prst="rect">
            <a:avLst/>
          </a:prstGeom>
          <a:solidFill>
            <a:srgbClr val="E62B1E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93E4E-BFA6-076E-A735-2EB4B38BDC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5D009-F0C5-8098-132E-C6907992E9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74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67B8-7900-8D02-66C1-865A8652C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546BA2-10E6-CE0D-7832-1F94F1AFD4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1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8DBD7-0ED6-9E7A-0859-EB6AF645B6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83DE9-5F18-7BA5-C58F-E922A005F9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3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077AD0F-FD3F-213B-63A7-7909B70443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64D32-422F-B82C-B06D-A56BDAD49D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6151D2-5066-542E-72D4-0B1C3F1FA0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0DF0BF-49A5-27C2-2DAE-506628DACC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BF110C-C2FA-14B2-4BF7-0402DFED25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1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4DB0572-3AF7-A3CE-0B8D-DB4860BBD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59457-2EC5-EAC2-1821-093705EA6F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9E09A-0E70-28DD-339A-A18B6AE680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598F5-7A53-7F90-1728-0CA103ADD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224B71-489F-EA9A-D6A6-7408705364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8049"/>
      </p:ext>
    </p:extLst>
  </p:cSld>
  <p:clrMapOvr>
    <a:masterClrMapping/>
  </p:clrMapOvr>
</p:sld>
</file>

<file path=ppt/theme/theme1.xml><?xml version="1.0" encoding="utf-8"?>
<a:theme xmlns:a="http://schemas.openxmlformats.org/drawingml/2006/main" name="TEDx_NMSU_Master">
  <a:themeElements>
    <a:clrScheme name="TEDx_Colors">
      <a:dk1>
        <a:srgbClr val="000000"/>
      </a:dk1>
      <a:lt1>
        <a:srgbClr val="FFFFFF"/>
      </a:lt1>
      <a:dk2>
        <a:srgbClr val="E62B1E"/>
      </a:dk2>
      <a:lt2>
        <a:srgbClr val="E8E8E8"/>
      </a:lt2>
      <a:accent1>
        <a:srgbClr val="000000"/>
      </a:accent1>
      <a:accent2>
        <a:srgbClr val="E62B1E"/>
      </a:accent2>
      <a:accent3>
        <a:srgbClr val="FFFFFF"/>
      </a:accent3>
      <a:accent4>
        <a:srgbClr val="0F9ED5"/>
      </a:accent4>
      <a:accent5>
        <a:srgbClr val="A02B93"/>
      </a:accent5>
      <a:accent6>
        <a:srgbClr val="4EA72E"/>
      </a:accent6>
      <a:hlink>
        <a:srgbClr val="E62B1E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Dx_NMSU_Option_0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Dx_NMSU_Option_03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Speaker_Intr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Helvetica Neue</vt:lpstr>
      <vt:lpstr>TEDx_NMSU_Master</vt:lpstr>
      <vt:lpstr>TEDx_NMSU_Option_02</vt:lpstr>
      <vt:lpstr>TEDx_NMSU_Option_03</vt:lpstr>
      <vt:lpstr>Speaker_Intro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Felicity Nevarez</dc:creator>
  <cp:lastModifiedBy>Tarran Jackson</cp:lastModifiedBy>
  <cp:revision>14</cp:revision>
  <dcterms:created xsi:type="dcterms:W3CDTF">2026-07-29T21:04:12Z</dcterms:created>
  <dcterms:modified xsi:type="dcterms:W3CDTF">2026-08-05T23:21:39Z</dcterms:modified>
</cp:coreProperties>
</file>